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212C"/>
    <a:srgbClr val="1D3B70"/>
    <a:srgbClr val="105D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59" d="100"/>
          <a:sy n="59" d="100"/>
        </p:scale>
        <p:origin x="607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DA9E-22AD-4D00-AAC3-794ADACA8074}" type="datetimeFigureOut">
              <a:rPr lang="en-IN" smtClean="0"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B741-A5C4-4A8A-B60C-8E09A5D2FDC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4918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DA9E-22AD-4D00-AAC3-794ADACA8074}" type="datetimeFigureOut">
              <a:rPr lang="en-IN" smtClean="0"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B741-A5C4-4A8A-B60C-8E09A5D2FDC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9061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DA9E-22AD-4D00-AAC3-794ADACA8074}" type="datetimeFigureOut">
              <a:rPr lang="en-IN" smtClean="0"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B741-A5C4-4A8A-B60C-8E09A5D2FDC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75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DA9E-22AD-4D00-AAC3-794ADACA8074}" type="datetimeFigureOut">
              <a:rPr lang="en-IN" smtClean="0"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B741-A5C4-4A8A-B60C-8E09A5D2FDC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5253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DA9E-22AD-4D00-AAC3-794ADACA8074}" type="datetimeFigureOut">
              <a:rPr lang="en-IN" smtClean="0"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B741-A5C4-4A8A-B60C-8E09A5D2FDC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9708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DA9E-22AD-4D00-AAC3-794ADACA8074}" type="datetimeFigureOut">
              <a:rPr lang="en-IN" smtClean="0"/>
              <a:t>06-08-2020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B741-A5C4-4A8A-B60C-8E09A5D2FDC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0814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DA9E-22AD-4D00-AAC3-794ADACA8074}" type="datetimeFigureOut">
              <a:rPr lang="en-IN" smtClean="0"/>
              <a:t>06-08-2020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B741-A5C4-4A8A-B60C-8E09A5D2FDC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32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DA9E-22AD-4D00-AAC3-794ADACA8074}" type="datetimeFigureOut">
              <a:rPr lang="en-IN" smtClean="0"/>
              <a:t>06-08-2020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B741-A5C4-4A8A-B60C-8E09A5D2FDC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6580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DA9E-22AD-4D00-AAC3-794ADACA8074}" type="datetimeFigureOut">
              <a:rPr lang="en-IN" smtClean="0"/>
              <a:t>06-08-2020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B741-A5C4-4A8A-B60C-8E09A5D2FDC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0687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DA9E-22AD-4D00-AAC3-794ADACA8074}" type="datetimeFigureOut">
              <a:rPr lang="en-IN" smtClean="0"/>
              <a:t>06-08-2020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B741-A5C4-4A8A-B60C-8E09A5D2FDC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7096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DA9E-22AD-4D00-AAC3-794ADACA8074}" type="datetimeFigureOut">
              <a:rPr lang="en-IN" smtClean="0"/>
              <a:t>06-08-2020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B741-A5C4-4A8A-B60C-8E09A5D2FDC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1700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EDA9E-22AD-4D00-AAC3-794ADACA8074}" type="datetimeFigureOut">
              <a:rPr lang="en-IN" smtClean="0"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EB741-A5C4-4A8A-B60C-8E09A5D2FDC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9582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"/>
            <a:ext cx="12192000" cy="216452"/>
          </a:xfrm>
          <a:prstGeom prst="rect">
            <a:avLst/>
          </a:prstGeom>
          <a:solidFill>
            <a:srgbClr val="9521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128511" y="6627649"/>
            <a:ext cx="12192000" cy="229703"/>
          </a:xfrm>
          <a:prstGeom prst="rect">
            <a:avLst/>
          </a:prstGeom>
          <a:solidFill>
            <a:srgbClr val="1D3B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7" name="Parallelogram 6"/>
          <p:cNvSpPr/>
          <p:nvPr/>
        </p:nvSpPr>
        <p:spPr>
          <a:xfrm>
            <a:off x="721783" y="6610350"/>
            <a:ext cx="594723" cy="247650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Parallelogram 7"/>
          <p:cNvSpPr/>
          <p:nvPr/>
        </p:nvSpPr>
        <p:spPr>
          <a:xfrm>
            <a:off x="1459857" y="6610350"/>
            <a:ext cx="602286" cy="247650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Parallelogram 8"/>
          <p:cNvSpPr/>
          <p:nvPr/>
        </p:nvSpPr>
        <p:spPr>
          <a:xfrm>
            <a:off x="9583206" y="1"/>
            <a:ext cx="594723" cy="247650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Parallelogram 9"/>
          <p:cNvSpPr/>
          <p:nvPr/>
        </p:nvSpPr>
        <p:spPr>
          <a:xfrm>
            <a:off x="10321280" y="1"/>
            <a:ext cx="602286" cy="247650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215571" y="2632064"/>
            <a:ext cx="9192591" cy="5370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 smtClean="0">
                <a:solidFill>
                  <a:srgbClr val="1D3B70"/>
                </a:solidFill>
                <a:latin typeface="Source Sans Pro" panose="020B0503030403020204" pitchFamily="34" charset="0"/>
              </a:rPr>
              <a:t>Heading: IILM University</a:t>
            </a:r>
            <a:endParaRPr lang="en-IN" sz="4000" b="1" dirty="0">
              <a:solidFill>
                <a:srgbClr val="1D3B70"/>
              </a:solidFill>
              <a:latin typeface="Source Sans Pro" panose="020B0503030403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 flipH="1">
            <a:off x="3346712" y="3274871"/>
            <a:ext cx="47540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95212C"/>
                </a:solidFill>
                <a:latin typeface="Source Sans Pro" panose="020B0503030403020204" pitchFamily="34" charset="0"/>
              </a:rPr>
              <a:t>Sub Heading: IILM University  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94" y="404813"/>
            <a:ext cx="3926579" cy="302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581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0" y="1465835"/>
            <a:ext cx="4111625" cy="606425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1D3B70"/>
                </a:solidFill>
                <a:latin typeface="Source Sans Pro" panose="020B0503030403020204" pitchFamily="34" charset="0"/>
              </a:rPr>
              <a:t>Heading </a:t>
            </a:r>
            <a:br>
              <a:rPr lang="en-US" sz="3600" b="1" dirty="0" smtClean="0">
                <a:solidFill>
                  <a:srgbClr val="1D3B70"/>
                </a:solidFill>
                <a:latin typeface="Source Sans Pro" panose="020B0503030403020204" pitchFamily="34" charset="0"/>
              </a:rPr>
            </a:br>
            <a:r>
              <a:rPr lang="en-US" sz="1800" b="1" dirty="0" smtClean="0">
                <a:solidFill>
                  <a:srgbClr val="1D3B70"/>
                </a:solidFill>
                <a:latin typeface="Source Sans Pro" panose="020B0503030403020204" pitchFamily="34" charset="0"/>
              </a:rPr>
              <a:t>(Font: Source Sans Pro Bold , 32 font size)</a:t>
            </a:r>
            <a:endParaRPr lang="en-IN" sz="1800" b="1" dirty="0">
              <a:solidFill>
                <a:srgbClr val="1D3B70"/>
              </a:solidFill>
              <a:latin typeface="Source Sans Pro" panose="020B05030304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672353" y="2377442"/>
            <a:ext cx="3035506" cy="358405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latin typeface="Source Sans Pro" panose="020B0503030403020204" pitchFamily="34" charset="0"/>
              </a:rPr>
              <a:t>Sub Heading</a:t>
            </a:r>
          </a:p>
          <a:p>
            <a:pPr marL="0" indent="0">
              <a:buNone/>
            </a:pPr>
            <a:r>
              <a:rPr lang="en-US" dirty="0" smtClean="0">
                <a:latin typeface="Source Sans Pro" panose="020B0503030403020204" pitchFamily="34" charset="0"/>
              </a:rPr>
              <a:t>(Source Sans Pro, 28 font size)</a:t>
            </a:r>
          </a:p>
          <a:p>
            <a:pPr marL="0" indent="0">
              <a:buNone/>
            </a:pPr>
            <a:endParaRPr lang="en-US" dirty="0" smtClean="0">
              <a:latin typeface="Source Sans Pro" panose="020B0503030403020204" pitchFamily="34" charset="0"/>
            </a:endParaRPr>
          </a:p>
          <a:p>
            <a:pPr marL="0" indent="0">
              <a:buNone/>
            </a:pPr>
            <a:r>
              <a:rPr lang="en-US" sz="2000" dirty="0" smtClean="0"/>
              <a:t>Text body</a:t>
            </a:r>
            <a:endParaRPr lang="en-US" sz="2000" dirty="0" smtClean="0">
              <a:latin typeface="Source Sans Pro" panose="020B0503030403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Source Sans Pro" panose="020B0503030403020204" pitchFamily="34" charset="0"/>
              </a:rPr>
              <a:t>(Source sans Pro, 20 font size)</a:t>
            </a:r>
            <a:endParaRPr lang="en-US" dirty="0" smtClean="0"/>
          </a:p>
          <a:p>
            <a:pPr marL="0" indent="0">
              <a:buNone/>
            </a:pP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0" y="1"/>
            <a:ext cx="12192000" cy="216452"/>
          </a:xfrm>
          <a:prstGeom prst="rect">
            <a:avLst/>
          </a:prstGeom>
          <a:solidFill>
            <a:srgbClr val="9521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9" name="Picture Placeholder 18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5" r="7765"/>
          <a:stretch>
            <a:fillRect/>
          </a:stretch>
        </p:blipFill>
        <p:spPr>
          <a:xfrm>
            <a:off x="5856693" y="1473801"/>
            <a:ext cx="5544928" cy="4378325"/>
          </a:xfrm>
        </p:spPr>
      </p:pic>
      <p:sp>
        <p:nvSpPr>
          <p:cNvPr id="12" name="Rectangle 11"/>
          <p:cNvSpPr/>
          <p:nvPr/>
        </p:nvSpPr>
        <p:spPr>
          <a:xfrm>
            <a:off x="128511" y="6627649"/>
            <a:ext cx="12192000" cy="229703"/>
          </a:xfrm>
          <a:prstGeom prst="rect">
            <a:avLst/>
          </a:prstGeom>
          <a:solidFill>
            <a:srgbClr val="1D3B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3" name="Parallelogram 12"/>
          <p:cNvSpPr/>
          <p:nvPr/>
        </p:nvSpPr>
        <p:spPr>
          <a:xfrm>
            <a:off x="721783" y="6610350"/>
            <a:ext cx="594723" cy="247650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Parallelogram 13"/>
          <p:cNvSpPr/>
          <p:nvPr/>
        </p:nvSpPr>
        <p:spPr>
          <a:xfrm>
            <a:off x="1459857" y="6610350"/>
            <a:ext cx="602286" cy="247650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Parallelogram 16"/>
          <p:cNvSpPr/>
          <p:nvPr/>
        </p:nvSpPr>
        <p:spPr>
          <a:xfrm>
            <a:off x="9583206" y="1"/>
            <a:ext cx="594723" cy="247650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Parallelogram 17"/>
          <p:cNvSpPr/>
          <p:nvPr/>
        </p:nvSpPr>
        <p:spPr>
          <a:xfrm>
            <a:off x="10321280" y="1"/>
            <a:ext cx="602286" cy="247650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94" y="404813"/>
            <a:ext cx="3926579" cy="302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107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32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Source Sans Pro</vt:lpstr>
      <vt:lpstr>Office Theme</vt:lpstr>
      <vt:lpstr>PowerPoint Presentation</vt:lpstr>
      <vt:lpstr>Heading  (Font: Source Sans Pro Bold , 32 font size)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preparation: VLOOKUP</dc:title>
  <dc:creator>Sidra Mirza</dc:creator>
  <cp:lastModifiedBy>Sidra Mirza</cp:lastModifiedBy>
  <cp:revision>14</cp:revision>
  <dcterms:created xsi:type="dcterms:W3CDTF">2020-07-01T14:47:10Z</dcterms:created>
  <dcterms:modified xsi:type="dcterms:W3CDTF">2020-08-06T13:11:59Z</dcterms:modified>
</cp:coreProperties>
</file>